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9"/>
  </p:notesMasterIdLst>
  <p:handoutMasterIdLst>
    <p:handoutMasterId r:id="rId10"/>
  </p:handoutMasterIdLst>
  <p:sldIdLst>
    <p:sldId id="611" r:id="rId3"/>
    <p:sldId id="329" r:id="rId4"/>
    <p:sldId id="330" r:id="rId5"/>
    <p:sldId id="613" r:id="rId6"/>
    <p:sldId id="289" r:id="rId7"/>
    <p:sldId id="608" r:id="rId8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AD3B91-6914-FE9E-584E-B24F9FF4D1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(320)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FCF68E-ABFE-6B8D-ACA2-32105D8FCFA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8/3/2022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C2F268-8F4A-E67F-EC3E-3C801E2BE1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6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034852-36E6-0976-822E-5FE08796A5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6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200"/>
            </a:lvl1pPr>
          </a:lstStyle>
          <a:p>
            <a:fld id="{01D3DBC2-FDA1-4375-9160-E8A21182F9B5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86284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200"/>
            </a:lvl1pPr>
          </a:lstStyle>
          <a:p>
            <a:r>
              <a:rPr lang="en-US"/>
              <a:t>Class – The Life Of Christ (320)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200"/>
            </a:lvl1pPr>
          </a:lstStyle>
          <a:p>
            <a:r>
              <a:rPr lang="en-US"/>
              <a:t>8/3/2022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7" tIns="48324" rIns="96647" bIns="483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47" tIns="48324" rIns="96647" bIns="483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6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6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200"/>
            </a:lvl1pPr>
          </a:lstStyle>
          <a:p>
            <a:fld id="{E784794A-3130-4074-B962-064157AA1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5326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04941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805324D-FBF1-4F35-AFDA-6A3380D29EB5}" type="slidenum">
              <a:rPr lang="en-US">
                <a:solidFill>
                  <a:prstClr val="black"/>
                </a:solidFill>
                <a:latin typeface="Calibri"/>
              </a:rPr>
              <a:pPr defTabSz="1049417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8DF91F-F2CE-4DBA-550F-640A1F3C9D6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51316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8/3/2022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A9E8A2-6D6D-07A5-597B-162A3D57697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51316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2AB2BE8C-8A31-7AE1-8EFE-C55781E88C7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51316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Class – The Life Of Christ (320)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360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22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81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8C78C4-33BC-4730-B82D-6408FEBCAB66}" type="datetime1">
              <a:rPr lang="en-US" smtClean="0"/>
              <a:pPr/>
              <a:t>9/2/2022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BBBBBB4-4022-427B-9D6F-D8642599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175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CB6330-D8DA-43C1-B4F9-B4DD4149E6BA}" type="datetime1">
              <a:rPr lang="en-US" smtClean="0">
                <a:solidFill>
                  <a:prstClr val="black"/>
                </a:solidFill>
              </a:rPr>
              <a:pPr/>
              <a:t>9/2/2022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520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A1AE74-005F-4F64-9A5A-32B8A61DB5BF}" type="datetime1">
              <a:rPr lang="en-US" smtClean="0">
                <a:solidFill>
                  <a:prstClr val="white"/>
                </a:solidFill>
              </a:rPr>
              <a:pPr/>
              <a:t>9/2/2022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1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D90AC0-6A44-4376-B2E1-2173DF260023}" type="datetime1">
              <a:rPr lang="en-US" smtClean="0">
                <a:solidFill>
                  <a:prstClr val="white"/>
                </a:solidFill>
              </a:rPr>
              <a:pPr/>
              <a:t>9/2/2022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70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D52A05-7120-49B7-921B-384341A47822}" type="datetime1">
              <a:rPr lang="en-US" smtClean="0">
                <a:solidFill>
                  <a:prstClr val="black"/>
                </a:solidFill>
              </a:rPr>
              <a:pPr/>
              <a:t>9/2/2022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2077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856CEA-55BF-4CC1-AFBA-9A0696F20DEC}" type="datetime1">
              <a:rPr lang="en-US" smtClean="0">
                <a:solidFill>
                  <a:prstClr val="white"/>
                </a:solidFill>
              </a:rPr>
              <a:pPr/>
              <a:t>9/2/2022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7234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9A25E2-2BC5-4EE7-B9F3-322F69954255}" type="datetime1">
              <a:rPr lang="en-US" smtClean="0">
                <a:solidFill>
                  <a:prstClr val="black"/>
                </a:solidFill>
              </a:rPr>
              <a:pPr/>
              <a:t>9/2/2022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499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488F12-AA44-45C9-A74F-7EABA3E501E7}" type="datetime1">
              <a:rPr lang="en-US" smtClean="0">
                <a:solidFill>
                  <a:prstClr val="black"/>
                </a:solidFill>
              </a:rPr>
              <a:pPr/>
              <a:t>9/2/2022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81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576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8582F0-B801-47D6-A2C8-32139EFEE850}" type="datetime1">
              <a:rPr lang="en-US" smtClean="0">
                <a:solidFill>
                  <a:prstClr val="white"/>
                </a:solidFill>
              </a:rPr>
              <a:pPr/>
              <a:t>9/2/2022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66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221F19-38BB-4C5A-A065-43862892B394}" type="datetime1">
              <a:rPr lang="en-US" smtClean="0">
                <a:solidFill>
                  <a:prstClr val="black"/>
                </a:solidFill>
              </a:rPr>
              <a:pPr/>
              <a:t>9/2/2022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0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C27041-E503-40F5-9775-5962F9795F2E}" type="datetime1">
              <a:rPr lang="en-US" smtClean="0">
                <a:solidFill>
                  <a:prstClr val="black"/>
                </a:solidFill>
              </a:rPr>
              <a:pPr/>
              <a:t>9/2/2022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95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486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3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910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86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89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099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300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529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81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2904" y="1617429"/>
            <a:ext cx="7772400" cy="1369606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</a:rPr>
              <a:t>The Last Week </a:t>
            </a:r>
            <a:br>
              <a:rPr lang="en-US" b="1" dirty="0">
                <a:solidFill>
                  <a:schemeClr val="tx1"/>
                </a:solidFill>
                <a:effectLst/>
              </a:rPr>
            </a:br>
            <a:r>
              <a:rPr lang="en-US" b="1" dirty="0">
                <a:solidFill>
                  <a:schemeClr val="tx1"/>
                </a:solidFill>
                <a:effectLst/>
              </a:rPr>
              <a:t>Of Jesus’ Life (Tuesday)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977" y="3886200"/>
            <a:ext cx="8915400" cy="1846659"/>
          </a:xfrm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A Day Of Controversy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NOTE: Three Parables</a:t>
            </a:r>
          </a:p>
          <a:p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Matthew 24:45-51</a:t>
            </a:r>
            <a:r>
              <a:rPr lang="en-US" sz="3200" dirty="0">
                <a:solidFill>
                  <a:schemeClr val="tx1"/>
                </a:solidFill>
              </a:rPr>
              <a:t>; Matthew 25:1-13; Matthew 25:14-30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985079-9AB1-BEF3-5EEF-66460FE3FA67}"/>
              </a:ext>
            </a:extLst>
          </p:cNvPr>
          <p:cNvSpPr txBox="1"/>
          <p:nvPr/>
        </p:nvSpPr>
        <p:spPr>
          <a:xfrm>
            <a:off x="2938117" y="5942638"/>
            <a:ext cx="32864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August 3, 2022</a:t>
            </a:r>
          </a:p>
        </p:txBody>
      </p:sp>
    </p:spTree>
    <p:extLst>
      <p:ext uri="{BB962C8B-B14F-4D97-AF65-F5344CB8AC3E}">
        <p14:creationId xmlns:p14="http://schemas.microsoft.com/office/powerpoint/2010/main" val="1438595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198" y="1595021"/>
            <a:ext cx="8555833" cy="5016758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 marL="624078" indent="-514350">
              <a:spcBef>
                <a:spcPts val="0"/>
              </a:spcBef>
              <a:buNone/>
            </a:pPr>
            <a:r>
              <a:rPr lang="en-US" sz="3200" b="1" dirty="0"/>
              <a:t>Need for preparedness illustrated, – three parables.</a:t>
            </a:r>
            <a:r>
              <a:rPr lang="en-US" sz="3200" b="1" i="1" dirty="0"/>
              <a:t> </a:t>
            </a:r>
            <a:r>
              <a:rPr lang="en-US" sz="3200" i="1" dirty="0"/>
              <a:t>“</a:t>
            </a:r>
            <a:r>
              <a:rPr lang="en-US" sz="3200" b="1" i="1" dirty="0"/>
              <a:t>Knoweth no man</a:t>
            </a:r>
            <a:r>
              <a:rPr lang="en-US" sz="3200" i="1" dirty="0"/>
              <a:t>.”</a:t>
            </a:r>
            <a:r>
              <a:rPr lang="en-US" sz="3200" b="1" dirty="0"/>
              <a:t> Matthew 24:36</a:t>
            </a:r>
            <a:endParaRPr lang="en-US" sz="3200" dirty="0"/>
          </a:p>
          <a:p>
            <a:pPr marL="624078" indent="-514350">
              <a:spcBef>
                <a:spcPts val="0"/>
              </a:spcBef>
              <a:buNone/>
            </a:pPr>
            <a:endParaRPr lang="en-US" sz="3200" b="1" dirty="0"/>
          </a:p>
          <a:p>
            <a:pPr marL="624078" indent="-514350">
              <a:spcBef>
                <a:spcPts val="0"/>
              </a:spcBef>
            </a:pPr>
            <a:r>
              <a:rPr lang="en-US" sz="3200" dirty="0"/>
              <a:t>The parable of the faithful and unfaithful servants. </a:t>
            </a:r>
            <a:br>
              <a:rPr lang="en-US" sz="3200" dirty="0"/>
            </a:br>
            <a:r>
              <a:rPr lang="en-US" sz="3200" dirty="0"/>
              <a:t>Matthew 24:45-51</a:t>
            </a:r>
          </a:p>
          <a:p>
            <a:pPr marL="624078" indent="-514350">
              <a:spcBef>
                <a:spcPts val="0"/>
              </a:spcBef>
            </a:pPr>
            <a:r>
              <a:rPr lang="en-US" sz="3200" dirty="0"/>
              <a:t>The parable of the ten virgins. Matthew 25:1-13</a:t>
            </a:r>
            <a:br>
              <a:rPr lang="en-US" sz="3200" dirty="0"/>
            </a:br>
            <a:r>
              <a:rPr lang="en-US" sz="3200" dirty="0"/>
              <a:t>(cf. Revelation 22:14-15)</a:t>
            </a:r>
            <a:endParaRPr lang="en-US" sz="3000" dirty="0"/>
          </a:p>
          <a:p>
            <a:pPr marL="624078" indent="-514350">
              <a:spcBef>
                <a:spcPts val="0"/>
              </a:spcBef>
            </a:pPr>
            <a:r>
              <a:rPr lang="en-US" sz="3200" dirty="0"/>
              <a:t>The parable of the talents. Matthew 25:14-30</a:t>
            </a:r>
            <a:br>
              <a:rPr lang="en-US" sz="3200" dirty="0"/>
            </a:br>
            <a:endParaRPr lang="en-US" sz="3200" dirty="0"/>
          </a:p>
          <a:p>
            <a:pPr marL="624078" indent="-514350">
              <a:spcBef>
                <a:spcPts val="0"/>
              </a:spcBef>
            </a:pPr>
            <a:r>
              <a:rPr lang="en-US" sz="3200" dirty="0"/>
              <a:t>The Lord May Delay His Coming!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j-ea"/>
                <a:cs typeface="+mj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199" y="453723"/>
            <a:ext cx="8319155" cy="754053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4909036"/>
          </a:xfrm>
          <a:solidFill>
            <a:schemeClr val="bg1"/>
          </a:solidFill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dirty="0"/>
              <a:t>Be Prepared!</a:t>
            </a:r>
          </a:p>
          <a:p>
            <a:pPr marL="624078" indent="-514350">
              <a:buNone/>
            </a:pPr>
            <a:r>
              <a:rPr lang="en-US" sz="3200" dirty="0"/>
              <a:t>Matthew 24:42, </a:t>
            </a:r>
            <a:r>
              <a:rPr lang="en-US" sz="3200" i="1" dirty="0"/>
              <a:t>“Watch therefore: </a:t>
            </a:r>
            <a:r>
              <a:rPr lang="en-US" sz="3200" i="1" u="sng" dirty="0"/>
              <a:t>for ye know not on what day your Lord cometh</a:t>
            </a:r>
            <a:r>
              <a:rPr lang="en-US" sz="3200" i="1" dirty="0"/>
              <a:t>.”</a:t>
            </a:r>
          </a:p>
          <a:p>
            <a:pPr marL="624078" indent="-514350">
              <a:buNone/>
            </a:pPr>
            <a:endParaRPr lang="en-US" sz="3200" i="1" dirty="0"/>
          </a:p>
          <a:p>
            <a:pPr marL="624078" indent="-514350">
              <a:buNone/>
            </a:pPr>
            <a:r>
              <a:rPr lang="en-US" sz="3200" dirty="0"/>
              <a:t>Matthew 24:44, </a:t>
            </a:r>
            <a:r>
              <a:rPr lang="en-US" sz="3200" i="1" dirty="0"/>
              <a:t>“Therefore be ye also ready; </a:t>
            </a:r>
            <a:r>
              <a:rPr lang="en-US" sz="3200" i="1" u="sng" dirty="0"/>
              <a:t>for in an hour that ye think not the Son of man cometh</a:t>
            </a:r>
            <a:r>
              <a:rPr lang="en-US" sz="3200" i="1" dirty="0"/>
              <a:t>.”</a:t>
            </a:r>
          </a:p>
          <a:p>
            <a:pPr marL="624078" indent="-514350">
              <a:buNone/>
            </a:pPr>
            <a:endParaRPr lang="en-US" sz="3200" i="1" dirty="0"/>
          </a:p>
          <a:p>
            <a:pPr marL="624078" indent="-514350">
              <a:buNone/>
            </a:pPr>
            <a:r>
              <a:rPr lang="en-US" sz="3200" dirty="0"/>
              <a:t>Matthew 25:13, </a:t>
            </a:r>
            <a:r>
              <a:rPr lang="en-US" sz="3200" i="1" dirty="0"/>
              <a:t>“Watch therefore, </a:t>
            </a:r>
            <a:r>
              <a:rPr lang="en-US" sz="3200" i="1" u="sng" dirty="0"/>
              <a:t>for ye know not the day nor the hour</a:t>
            </a:r>
            <a:r>
              <a:rPr lang="en-US" sz="3200" i="1" dirty="0"/>
              <a:t>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j-ea"/>
                <a:cs typeface="+mj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199" y="453723"/>
            <a:ext cx="8319155" cy="754053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5247590"/>
          </a:xfrm>
          <a:solidFill>
            <a:schemeClr val="bg1"/>
          </a:solidFill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b="1" dirty="0"/>
              <a:t>Be Prepared!</a:t>
            </a:r>
          </a:p>
          <a:p>
            <a:r>
              <a:rPr lang="en-US" sz="3200" dirty="0"/>
              <a:t>“The phrase </a:t>
            </a:r>
            <a:r>
              <a:rPr lang="en-US" sz="3200" i="1" dirty="0"/>
              <a:t>‘there shall be weeping and gnashing of teeth’ </a:t>
            </a:r>
            <a:r>
              <a:rPr lang="en-US" sz="3200" dirty="0"/>
              <a:t>is used consistently throughout the gospel in reference to final punishment or in illustrations of it (see [Matthew] 8:12; 22:13; 25:30).</a:t>
            </a:r>
          </a:p>
          <a:p>
            <a:r>
              <a:rPr lang="en-US" sz="3200" dirty="0"/>
              <a:t>“This makes it clear that Jesus was not speaking of the destruction of Jerusalem, but the punishment of hell assigned to the wicked upon the final </a:t>
            </a:r>
            <a:r>
              <a:rPr lang="en-US" sz="3200" i="1" dirty="0"/>
              <a:t>Parousia</a:t>
            </a:r>
            <a:r>
              <a:rPr lang="en-US" sz="3200" dirty="0"/>
              <a:t> or ‘coming’ of Jesus on the Day of Judgment.”</a:t>
            </a:r>
          </a:p>
          <a:p>
            <a:r>
              <a:rPr lang="en-US" sz="2400" dirty="0"/>
              <a:t>(Kyle Pope, </a:t>
            </a:r>
            <a:r>
              <a:rPr lang="en-US" sz="2400" i="1" dirty="0"/>
              <a:t>Matthew</a:t>
            </a:r>
            <a:r>
              <a:rPr lang="en-US" sz="2400" dirty="0"/>
              <a:t>, Truth Commentaries, page 880)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j-ea"/>
                <a:cs typeface="+mj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199" y="453723"/>
            <a:ext cx="8319155" cy="754053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  <p:extLst>
      <p:ext uri="{BB962C8B-B14F-4D97-AF65-F5344CB8AC3E}">
        <p14:creationId xmlns:p14="http://schemas.microsoft.com/office/powerpoint/2010/main" val="689143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564159"/>
            <a:ext cx="8982075" cy="1369606"/>
          </a:xfrm>
          <a:solidFill>
            <a:schemeClr val="accent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The Last Week Of Jesus’ Life</a:t>
            </a:r>
            <a:br>
              <a:rPr lang="en-US" dirty="0">
                <a:solidFill>
                  <a:schemeClr val="tx1"/>
                </a:solidFill>
                <a:effectLst/>
              </a:rPr>
            </a:br>
            <a:r>
              <a:rPr lang="en-US" dirty="0">
                <a:solidFill>
                  <a:schemeClr val="tx1"/>
                </a:solidFill>
                <a:effectLst/>
              </a:rPr>
              <a:t>(Tuesday, Wednesday, and Thursday)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505200"/>
            <a:ext cx="8839200" cy="1723549"/>
          </a:xfr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The Coming Of Christ In Judgment:</a:t>
            </a:r>
          </a:p>
          <a:p>
            <a:r>
              <a:rPr lang="en-US" sz="3200" dirty="0">
                <a:solidFill>
                  <a:schemeClr val="tx1"/>
                </a:solidFill>
              </a:rPr>
              <a:t>The Separation Of The Sheep And Goats</a:t>
            </a:r>
          </a:p>
          <a:p>
            <a:r>
              <a:rPr lang="en-US" sz="3200" dirty="0">
                <a:solidFill>
                  <a:schemeClr val="tx1"/>
                </a:solidFill>
              </a:rPr>
              <a:t>Matthew 25:31-46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95C226-2305-BE2D-8A70-3816167AFEB3}"/>
              </a:ext>
            </a:extLst>
          </p:cNvPr>
          <p:cNvSpPr txBox="1"/>
          <p:nvPr/>
        </p:nvSpPr>
        <p:spPr>
          <a:xfrm>
            <a:off x="2947544" y="5942638"/>
            <a:ext cx="32864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August 3, 2022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Wednesday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707006" y="1447800"/>
            <a:ext cx="7772400" cy="2862322"/>
          </a:xfrm>
        </p:spPr>
        <p:txBody>
          <a:bodyPr>
            <a:spAutoFit/>
          </a:bodyPr>
          <a:lstStyle/>
          <a:p>
            <a:r>
              <a:rPr lang="en-US" sz="3600" dirty="0"/>
              <a:t>Luke 21:37, </a:t>
            </a:r>
            <a:r>
              <a:rPr lang="en-US" sz="3600" i="1" dirty="0"/>
              <a:t>“And every day he was teaching in the temple; and every night he went out, and lodged in the mount that is called Olivet. </a:t>
            </a:r>
            <a:br>
              <a:rPr lang="en-US" sz="3600" i="1" dirty="0"/>
            </a:br>
            <a:r>
              <a:rPr lang="en-US" sz="3600" i="1" dirty="0"/>
              <a:t>And all the people came early in the morning to him in the temple, to hear him.”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j-ea"/>
                <a:cs typeface="+mj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1_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</TotalTime>
  <Words>373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Franklin Gothic Book</vt:lpstr>
      <vt:lpstr>Lucida Sans Unicode</vt:lpstr>
      <vt:lpstr>Perpetua</vt:lpstr>
      <vt:lpstr>Wingdings 2</vt:lpstr>
      <vt:lpstr>Theme10</vt:lpstr>
      <vt:lpstr>1_Theme10</vt:lpstr>
      <vt:lpstr>The Last Week  Of Jesus’ Life (Tuesday)</vt:lpstr>
      <vt:lpstr>Tuesday – A Day Of Controversy</vt:lpstr>
      <vt:lpstr>Tuesday – A Day Of Controversy</vt:lpstr>
      <vt:lpstr>Tuesday – A Day Of Controversy</vt:lpstr>
      <vt:lpstr>The Last Week Of Jesus’ Life (Tuesday, Wednesday, and Thursday)</vt:lpstr>
      <vt:lpstr>Wednesday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 (8-3-22)</dc:title>
  <dc:creator>Micky Galloway</dc:creator>
  <cp:lastModifiedBy>Richard Lidh</cp:lastModifiedBy>
  <cp:revision>16</cp:revision>
  <cp:lastPrinted>2022-09-03T04:02:04Z</cp:lastPrinted>
  <dcterms:created xsi:type="dcterms:W3CDTF">2022-08-03T00:12:50Z</dcterms:created>
  <dcterms:modified xsi:type="dcterms:W3CDTF">2022-09-03T04:02:18Z</dcterms:modified>
</cp:coreProperties>
</file>